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59" r:id="rId4"/>
    <p:sldId id="260" r:id="rId5"/>
    <p:sldId id="261" r:id="rId6"/>
    <p:sldId id="274" r:id="rId7"/>
    <p:sldId id="262" r:id="rId8"/>
    <p:sldId id="263" r:id="rId9"/>
    <p:sldId id="264" r:id="rId10"/>
    <p:sldId id="275" r:id="rId11"/>
    <p:sldId id="286" r:id="rId12"/>
    <p:sldId id="287" r:id="rId13"/>
    <p:sldId id="276" r:id="rId14"/>
    <p:sldId id="268" r:id="rId15"/>
    <p:sldId id="278" r:id="rId16"/>
    <p:sldId id="277" r:id="rId17"/>
    <p:sldId id="267" r:id="rId18"/>
    <p:sldId id="269" r:id="rId19"/>
    <p:sldId id="294" r:id="rId20"/>
    <p:sldId id="288" r:id="rId21"/>
    <p:sldId id="290" r:id="rId22"/>
    <p:sldId id="291" r:id="rId23"/>
    <p:sldId id="292" r:id="rId24"/>
    <p:sldId id="279" r:id="rId25"/>
    <p:sldId id="273" r:id="rId26"/>
    <p:sldId id="271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95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7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8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9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4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4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9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9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5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92250-2707-4AC0-8D30-1F8E058F8218}" type="datetimeFigureOut">
              <a:rPr lang="ru-RU" smtClean="0"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9D965-EE2A-4C5A-B0E1-D2339F4A4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85899" cy="444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6735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Первый печатный станок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80728"/>
            <a:ext cx="4972000" cy="55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Москва. Печатный двор.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96752"/>
            <a:ext cx="4752528" cy="3502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200" t="9051" r="14563" b="27950"/>
          <a:stretch/>
        </p:blipFill>
        <p:spPr>
          <a:xfrm>
            <a:off x="3641807" y="3356992"/>
            <a:ext cx="5076055" cy="32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Иван Федоров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3681469" cy="497495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3888" y="1484784"/>
            <a:ext cx="5418107" cy="514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Видео </a:t>
            </a:r>
            <a:r>
              <a:rPr lang="ru-RU" dirty="0" smtClean="0"/>
              <a:t>«Шаги истории -1 марта (</a:t>
            </a:r>
            <a:r>
              <a:rPr lang="ru-RU" smtClean="0"/>
              <a:t>Книга Апостол)»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5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115" y="152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Первая книга «Апостол» –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14 марта 1564 года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1298398"/>
            <a:ext cx="8974832" cy="557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91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8" y="0"/>
            <a:ext cx="9148517" cy="686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775245"/>
            <a:ext cx="3970784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Первая «Азбука» </a:t>
            </a:r>
            <a:r>
              <a:rPr lang="ru-RU" dirty="0"/>
              <a:t>для </a:t>
            </a:r>
            <a:r>
              <a:rPr lang="ru-RU" dirty="0" smtClean="0"/>
              <a:t>детей-</a:t>
            </a:r>
          </a:p>
          <a:p>
            <a:pPr marL="0" indent="0" algn="just">
              <a:buNone/>
            </a:pPr>
            <a:r>
              <a:rPr lang="ru-RU" dirty="0" smtClean="0"/>
              <a:t>первый </a:t>
            </a:r>
            <a:r>
              <a:rPr lang="ru-RU" dirty="0"/>
              <a:t>славянский учебник. </a:t>
            </a:r>
            <a:r>
              <a:rPr lang="ru-RU" dirty="0" smtClean="0"/>
              <a:t>Ивана Федорова.</a:t>
            </a:r>
          </a:p>
          <a:p>
            <a:pPr marL="0" indent="0" algn="just">
              <a:buNone/>
            </a:pPr>
            <a:r>
              <a:rPr lang="ru-RU" dirty="0" smtClean="0"/>
              <a:t>Знакомила с алфавитом, учила составлять слоги и слова, уделяла внимание чистописанию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t="3171" r="53687" b="15424"/>
          <a:stretch/>
        </p:blipFill>
        <p:spPr bwMode="auto">
          <a:xfrm>
            <a:off x="288033" y="404664"/>
            <a:ext cx="428396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8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44" y="0"/>
            <a:ext cx="8229600" cy="1143000"/>
          </a:xfrm>
        </p:spPr>
        <p:txBody>
          <a:bodyPr/>
          <a:lstStyle/>
          <a:p>
            <a:r>
              <a:rPr lang="ru-RU" dirty="0" smtClean="0"/>
              <a:t>Закончите фразу</a:t>
            </a:r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323528" y="1412776"/>
            <a:ext cx="3312367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Кто много </a:t>
            </a:r>
            <a:r>
              <a:rPr lang="ru-RU" sz="2400" b="1" dirty="0" smtClean="0">
                <a:solidFill>
                  <a:srgbClr val="FF0000"/>
                </a:solidFill>
              </a:rPr>
              <a:t>читает,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23528" y="2141240"/>
            <a:ext cx="3312368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 книгой поведешься,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310920" y="2852936"/>
            <a:ext cx="3324975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Нет умного соседа,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310921" y="3645024"/>
            <a:ext cx="3324974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Написано пером,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324597" y="4437112"/>
            <a:ext cx="3311298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Будешь книги читать -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310921" y="5229200"/>
            <a:ext cx="3324974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Книга твой друг -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3647728" y="1412776"/>
            <a:ext cx="3312368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тот много знает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3650285" y="2141240"/>
            <a:ext cx="3312368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у</a:t>
            </a:r>
            <a:r>
              <a:rPr lang="ru-RU" sz="2400" b="1" dirty="0" smtClean="0">
                <a:solidFill>
                  <a:srgbClr val="FF0000"/>
                </a:solidFill>
              </a:rPr>
              <a:t>ма наберешься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3650285" y="2852936"/>
            <a:ext cx="3324975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</a:t>
            </a:r>
            <a:r>
              <a:rPr lang="ru-RU" sz="2400" b="1" dirty="0" smtClean="0">
                <a:solidFill>
                  <a:srgbClr val="FF0000"/>
                </a:solidFill>
              </a:rPr>
              <a:t> книгой побеседуй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3635122" y="3660157"/>
            <a:ext cx="3324974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 вырубишь топором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3663962" y="4437112"/>
            <a:ext cx="3311298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будешь все знать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3635896" y="5229200"/>
            <a:ext cx="3324974" cy="576064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</a:rPr>
              <a:t>ез нее как без рук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9684568" cy="79208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Православная книга учит жизни с Богом!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" y="1916832"/>
            <a:ext cx="3402572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27"/>
          <a:stretch/>
        </p:blipFill>
        <p:spPr bwMode="auto">
          <a:xfrm>
            <a:off x="3131840" y="2125571"/>
            <a:ext cx="2971633" cy="406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1830532"/>
            <a:ext cx="3384376" cy="502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03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64493"/>
            <a:ext cx="59150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«Чтение духовных книг просвещает наш  разум и показывает путь ко спасению, питает душу так, как пища питает физической тело»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C00000"/>
                </a:solidFill>
              </a:rPr>
              <a:t>(Старец </a:t>
            </a:r>
            <a:r>
              <a:rPr lang="ru-RU" i="1" dirty="0" err="1" smtClean="0">
                <a:solidFill>
                  <a:srgbClr val="C00000"/>
                </a:solidFill>
              </a:rPr>
              <a:t>Макарий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Оптинский</a:t>
            </a:r>
            <a:r>
              <a:rPr lang="ru-RU" i="1" dirty="0" smtClean="0">
                <a:solidFill>
                  <a:srgbClr val="C00000"/>
                </a:solidFill>
              </a:rPr>
              <a:t>)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844824"/>
            <a:ext cx="2252405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115" y="152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Первая книга «Апостол –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14 марта 1564 года»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1298398"/>
            <a:ext cx="8974832" cy="557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0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39" y="0"/>
            <a:ext cx="9170640" cy="68666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0465" y="620688"/>
            <a:ext cx="8424936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C00000"/>
                </a:solidFill>
              </a:rPr>
              <a:t>Евангелие – благая весть</a:t>
            </a:r>
          </a:p>
          <a:p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Евангелие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это такая благая и радостная весть, которую надо возвещать так, как возвещают только спасительную новость.</a:t>
            </a:r>
          </a:p>
          <a:p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Видео «Притча о </a:t>
            </a:r>
            <a:r>
              <a:rPr lang="ru-RU" smtClean="0"/>
              <a:t>добром самарянине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01" y="289364"/>
            <a:ext cx="918070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30234"/>
            <a:ext cx="9086054" cy="682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3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842111" cy="534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9168002" cy="687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2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r="12360"/>
          <a:stretch/>
        </p:blipFill>
        <p:spPr bwMode="auto">
          <a:xfrm>
            <a:off x="5508639" y="51262"/>
            <a:ext cx="3657600" cy="382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 bwMode="auto">
          <a:xfrm>
            <a:off x="27175" y="-15974"/>
            <a:ext cx="5730213" cy="38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6340" r="8637" b="3788"/>
          <a:stretch/>
        </p:blipFill>
        <p:spPr bwMode="auto">
          <a:xfrm>
            <a:off x="2051720" y="3770352"/>
            <a:ext cx="4551428" cy="30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103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Книги Бориса </a:t>
            </a:r>
            <a:r>
              <a:rPr lang="ru-RU" b="1" dirty="0" err="1" smtClean="0"/>
              <a:t>Ганаго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" y="2251428"/>
            <a:ext cx="2902140" cy="460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3223" r="19426" b="6978"/>
          <a:stretch/>
        </p:blipFill>
        <p:spPr bwMode="auto">
          <a:xfrm>
            <a:off x="2915816" y="2251428"/>
            <a:ext cx="3080223" cy="458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4084" r="3581" b="8608"/>
          <a:stretch/>
        </p:blipFill>
        <p:spPr bwMode="auto">
          <a:xfrm>
            <a:off x="5996039" y="2260382"/>
            <a:ext cx="3131128" cy="460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9180512" cy="1368152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«Не хлебом единым будет жить человек, но всяким словом Божиим» (</a:t>
            </a:r>
            <a:r>
              <a:rPr lang="ru-RU" sz="2800" b="1" i="1" dirty="0" err="1">
                <a:solidFill>
                  <a:srgbClr val="C00000"/>
                </a:solidFill>
              </a:rPr>
              <a:t>Лк</a:t>
            </a:r>
            <a:r>
              <a:rPr lang="ru-RU" sz="2800" b="1" i="1" dirty="0">
                <a:solidFill>
                  <a:srgbClr val="C00000"/>
                </a:solidFill>
              </a:rPr>
              <a:t>. 4, 4).</a:t>
            </a:r>
            <a:br>
              <a:rPr lang="ru-RU" sz="2800" b="1" i="1" dirty="0">
                <a:solidFill>
                  <a:srgbClr val="C00000"/>
                </a:solidFill>
              </a:rPr>
            </a:b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40768"/>
            <a:ext cx="782448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55" y="278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Богослужебные книги были написаны только на древнееврейском, греческом и латинском языках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90" y="1340768"/>
            <a:ext cx="918069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Святые равноапостольные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Кирилл и Мефодий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3653" r="5889" b="2020"/>
          <a:stretch/>
        </p:blipFill>
        <p:spPr bwMode="auto">
          <a:xfrm>
            <a:off x="827584" y="1697132"/>
            <a:ext cx="3600400" cy="5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689" r="12182"/>
          <a:stretch/>
        </p:blipFill>
        <p:spPr bwMode="auto">
          <a:xfrm>
            <a:off x="4788024" y="1697133"/>
            <a:ext cx="4003251" cy="5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3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413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Первые славянские книги были рукописными. 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Создавали </a:t>
            </a:r>
            <a:r>
              <a:rPr lang="ru-RU" sz="2400" dirty="0">
                <a:solidFill>
                  <a:srgbClr val="C00000"/>
                </a:solidFill>
              </a:rPr>
              <a:t>их в тиши святых обителей монахи.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" y="1021593"/>
            <a:ext cx="9131571" cy="583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1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5657" r="7727" b="25252"/>
          <a:stretch/>
        </p:blipFill>
        <p:spPr bwMode="auto">
          <a:xfrm>
            <a:off x="2915816" y="188640"/>
            <a:ext cx="3384376" cy="20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2"/>
          <a:stretch/>
        </p:blipFill>
        <p:spPr bwMode="auto">
          <a:xfrm>
            <a:off x="165687" y="2420888"/>
            <a:ext cx="8884633" cy="43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0" y="0"/>
            <a:ext cx="4199375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7" y="2465512"/>
            <a:ext cx="407045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4301" r="16197" b="3981"/>
          <a:stretch/>
        </p:blipFill>
        <p:spPr bwMode="auto">
          <a:xfrm>
            <a:off x="4686035" y="811382"/>
            <a:ext cx="4206445" cy="536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1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211</Words>
  <Application>Microsoft Office PowerPoint</Application>
  <PresentationFormat>Экран (4:3)</PresentationFormat>
  <Paragraphs>35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Презентация PowerPoint</vt:lpstr>
      <vt:lpstr>Первая книга «Апостол –  14 марта 1564 года»</vt:lpstr>
      <vt:lpstr>«Не хлебом единым будет жить человек, но всяким словом Божиим» (Лк. 4, 4). </vt:lpstr>
      <vt:lpstr>Богослужебные книги были написаны только на древнееврейском, греческом и латинском языках</vt:lpstr>
      <vt:lpstr>Святые равноапостольные  Кирилл и Мефодий</vt:lpstr>
      <vt:lpstr>Презентация PowerPoint</vt:lpstr>
      <vt:lpstr>Первые славянские книги были рукописными.  Создавали их в тиши святых обителей монахи. </vt:lpstr>
      <vt:lpstr>Презентация PowerPoint</vt:lpstr>
      <vt:lpstr>Презентация PowerPoint</vt:lpstr>
      <vt:lpstr>Первый печатный станок</vt:lpstr>
      <vt:lpstr>Москва. Печатный двор.</vt:lpstr>
      <vt:lpstr>Иван Федоров</vt:lpstr>
      <vt:lpstr>Презентация PowerPoint</vt:lpstr>
      <vt:lpstr>Первая книга «Апостол» –  14 марта 1564 года</vt:lpstr>
      <vt:lpstr>Презентация PowerPoint</vt:lpstr>
      <vt:lpstr>Презентация PowerPoint</vt:lpstr>
      <vt:lpstr>Закончите фразу</vt:lpstr>
      <vt:lpstr>Православная книга учит жизни с Богом!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1066471</dc:creator>
  <cp:lastModifiedBy>Олеся</cp:lastModifiedBy>
  <cp:revision>47</cp:revision>
  <dcterms:created xsi:type="dcterms:W3CDTF">2018-03-07T13:46:18Z</dcterms:created>
  <dcterms:modified xsi:type="dcterms:W3CDTF">2020-02-01T10:38:32Z</dcterms:modified>
</cp:coreProperties>
</file>