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F65"/>
    <a:srgbClr val="01284B"/>
    <a:srgbClr val="011E48"/>
    <a:srgbClr val="0B2755"/>
    <a:srgbClr val="972B01"/>
    <a:srgbClr val="B94900"/>
    <a:srgbClr val="712703"/>
    <a:srgbClr val="92300F"/>
    <a:srgbClr val="A9915D"/>
    <a:srgbClr val="AD9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1763430"/>
            <a:ext cx="6734086" cy="2074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7200" b="1" dirty="0" smtClean="0">
                <a:ln w="1905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nseC" panose="0202E2000000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Дорогая мамочка!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0397" y="555306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1">
                    <a:lumMod val="50000"/>
                  </a:schemeClr>
                </a:solidFill>
                <a:latin typeface="TenseC" panose="0202E2000000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С праздником!!!</a:t>
            </a:r>
            <a:endParaRPr lang="ru-RU" sz="4000" b="1" dirty="0">
              <a:ln w="9525">
                <a:noFill/>
              </a:ln>
              <a:solidFill>
                <a:schemeClr val="accent1">
                  <a:lumMod val="50000"/>
                </a:schemeClr>
              </a:solidFill>
              <a:latin typeface="TenseC" panose="0202E200000000000000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57" y="1878745"/>
            <a:ext cx="2956576" cy="446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58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887434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1">
                    <a:lumMod val="50000"/>
                  </a:schemeClr>
                </a:solidFill>
                <a:latin typeface="TenseC" panose="0202E200000000000000" pitchFamily="18" charset="0"/>
                <a:ea typeface="Tahoma" panose="020B0604030504040204" pitchFamily="34" charset="0"/>
                <a:cs typeface="Tahoma" panose="020B0604030504040204" pitchFamily="34" charset="0"/>
              </a:rPr>
              <a:t>С днем матери!</a:t>
            </a:r>
            <a:endParaRPr lang="ru-RU" sz="4000" b="1" dirty="0">
              <a:ln w="9525">
                <a:noFill/>
              </a:ln>
              <a:solidFill>
                <a:schemeClr val="accent1">
                  <a:lumMod val="50000"/>
                </a:schemeClr>
              </a:solidFill>
              <a:latin typeface="TenseC" panose="0202E200000000000000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6" y="1595320"/>
            <a:ext cx="7212651" cy="477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913180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7" y="709301"/>
            <a:ext cx="3749883" cy="5661588"/>
          </a:xfrm>
          <a:prstGeom prst="rect">
            <a:avLst/>
          </a:prstGeom>
        </p:spPr>
      </p:pic>
      <p:sp>
        <p:nvSpPr>
          <p:cNvPr id="6" name="Сердце 5"/>
          <p:cNvSpPr/>
          <p:nvPr/>
        </p:nvSpPr>
        <p:spPr>
          <a:xfrm rot="1017554">
            <a:off x="4648841" y="939705"/>
            <a:ext cx="1856531" cy="185626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 rot="19512653">
            <a:off x="5281302" y="3085032"/>
            <a:ext cx="1504059" cy="146987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 rot="20195573">
            <a:off x="4807432" y="4785646"/>
            <a:ext cx="1114719" cy="98276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 rot="2342919">
            <a:off x="6041863" y="5875057"/>
            <a:ext cx="1058031" cy="96311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 rot="1718986">
            <a:off x="7462224" y="2380281"/>
            <a:ext cx="1016949" cy="103265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7070266" y="4238714"/>
            <a:ext cx="1184971" cy="10383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 rot="19764021">
            <a:off x="7285091" y="1042587"/>
            <a:ext cx="685607" cy="57256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7" y="102549"/>
            <a:ext cx="913180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8" y="589659"/>
            <a:ext cx="3897049" cy="58837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36022" y="1084725"/>
            <a:ext cx="31704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 этот день чудесный Маме я хочу сказать, Как она прелестна. Даже и не </a:t>
            </a:r>
            <a:r>
              <a:rPr lang="ru-RU" sz="2400" dirty="0" smtClean="0">
                <a:solidFill>
                  <a:srgbClr val="FF0000"/>
                </a:solidFill>
              </a:rPr>
              <a:t>описать ! Мамочка</a:t>
            </a:r>
            <a:r>
              <a:rPr lang="ru-RU" sz="2400" dirty="0">
                <a:solidFill>
                  <a:srgbClr val="FF0000"/>
                </a:solidFill>
              </a:rPr>
              <a:t>, родная, Я тебе желаю Быть такой же милой, Доброй и </a:t>
            </a:r>
            <a:r>
              <a:rPr lang="ru-RU" sz="2400" dirty="0" smtClean="0">
                <a:solidFill>
                  <a:srgbClr val="FF0000"/>
                </a:solidFill>
              </a:rPr>
              <a:t>красивой . Здоровье </a:t>
            </a:r>
            <a:r>
              <a:rPr lang="ru-RU" sz="2400" dirty="0">
                <a:solidFill>
                  <a:srgbClr val="FF0000"/>
                </a:solidFill>
              </a:rPr>
              <a:t>крепкое иметь, Не грустить и не болеть. Сильно я люблю тебя И горд, что мама ты моя</a:t>
            </a:r>
            <a:r>
              <a:rPr lang="ru-RU" sz="2400" dirty="0" smtClean="0">
                <a:solidFill>
                  <a:srgbClr val="FF0000"/>
                </a:solidFill>
              </a:rPr>
              <a:t>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"/>
            <a:ext cx="9144000" cy="67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66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TenseC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 Windows</cp:lastModifiedBy>
  <cp:revision>53</cp:revision>
  <dcterms:created xsi:type="dcterms:W3CDTF">2013-11-19T05:52:05Z</dcterms:created>
  <dcterms:modified xsi:type="dcterms:W3CDTF">2018-11-11T10:23:15Z</dcterms:modified>
</cp:coreProperties>
</file>