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56A8-A397-4F1A-B964-C9035CBC8F78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9A531-CAD5-47D7-B3CB-9CCC873A8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00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48B70-4C07-4DD8-8431-D8492C81585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3278E-BD13-4758-971B-6B389960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Владимимирская</a:t>
            </a:r>
            <a:r>
              <a:rPr lang="ru-RU" dirty="0" smtClean="0"/>
              <a:t> икона </a:t>
            </a:r>
            <a:r>
              <a:rPr lang="ru-RU" dirty="0" err="1" smtClean="0"/>
              <a:t>Божей</a:t>
            </a:r>
            <a:r>
              <a:rPr lang="ru-RU" dirty="0" smtClean="0"/>
              <a:t> Матери.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Синькевич</a:t>
            </a:r>
            <a:r>
              <a:rPr lang="ru-RU" dirty="0" smtClean="0"/>
              <a:t> Полина</a:t>
            </a:r>
          </a:p>
          <a:p>
            <a:r>
              <a:rPr lang="ru-RU" dirty="0" smtClean="0"/>
              <a:t>Педагог</a:t>
            </a:r>
            <a:r>
              <a:rPr lang="ru-RU" smtClean="0"/>
              <a:t>: Шмакова Я.В.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Православный мир.</a:t>
            </a:r>
          </a:p>
          <a:p>
            <a:pPr>
              <a:buNone/>
            </a:pPr>
            <a:r>
              <a:rPr lang="ru-RU" dirty="0" smtClean="0"/>
              <a:t>Иконописание </a:t>
            </a:r>
            <a:r>
              <a:rPr lang="ru-RU" dirty="0" err="1" smtClean="0"/>
              <a:t>ру</a:t>
            </a:r>
            <a:r>
              <a:rPr lang="ru-RU" dirty="0" smtClean="0"/>
              <a:t>.</a:t>
            </a:r>
            <a:endParaRPr lang="ru-RU" smtClean="0"/>
          </a:p>
          <a:p>
            <a:pPr>
              <a:buNone/>
            </a:pPr>
            <a:r>
              <a:rPr lang="ru-RU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_Владимирская №1_Art.0006-1000x13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8429684" cy="66164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Жизненный путь.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r>
              <a:rPr lang="ru-RU" dirty="0" smtClean="0"/>
              <a:t>По сказанию </a:t>
            </a:r>
            <a:r>
              <a:rPr lang="en-US" dirty="0" smtClean="0"/>
              <a:t>XV </a:t>
            </a:r>
            <a:r>
              <a:rPr lang="ru-RU" dirty="0" smtClean="0"/>
              <a:t>века –икону написал евангелист Лука.</a:t>
            </a:r>
          </a:p>
          <a:p>
            <a:pPr>
              <a:buNone/>
            </a:pPr>
            <a:r>
              <a:rPr lang="ru-RU" dirty="0" smtClean="0"/>
              <a:t>Согласно приданию икона попала 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Констанинополь</a:t>
            </a:r>
            <a:r>
              <a:rPr lang="ru-RU" dirty="0" smtClean="0"/>
              <a:t>  из Иерусалима в </a:t>
            </a:r>
            <a:r>
              <a:rPr lang="en-US" dirty="0" smtClean="0"/>
              <a:t>V </a:t>
            </a:r>
            <a:r>
              <a:rPr lang="ru-RU" dirty="0" smtClean="0"/>
              <a:t>веке при </a:t>
            </a:r>
            <a:r>
              <a:rPr lang="ru-RU" dirty="0" err="1" smtClean="0"/>
              <a:t>импиратре</a:t>
            </a:r>
            <a:r>
              <a:rPr lang="ru-RU" dirty="0" smtClean="0"/>
              <a:t> </a:t>
            </a:r>
            <a:r>
              <a:rPr lang="ru-RU" dirty="0" err="1" smtClean="0"/>
              <a:t>Федосии</a:t>
            </a:r>
            <a:r>
              <a:rPr lang="ru-RU" dirty="0" smtClean="0"/>
              <a:t> </a:t>
            </a:r>
            <a:r>
              <a:rPr lang="en-US" dirty="0" smtClean="0"/>
              <a:t>II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первой половине </a:t>
            </a:r>
            <a:r>
              <a:rPr lang="en-US" dirty="0" smtClean="0"/>
              <a:t>XII </a:t>
            </a:r>
            <a:r>
              <a:rPr lang="ru-RU" dirty="0" smtClean="0"/>
              <a:t>столетия патриарх Лука послал икону в дар великому князю Юрию Владимировичу  Долгорукому который поставил образ в </a:t>
            </a:r>
            <a:r>
              <a:rPr lang="ru-RU" dirty="0" err="1" smtClean="0"/>
              <a:t>Вышегорском</a:t>
            </a:r>
            <a:r>
              <a:rPr lang="ru-RU" dirty="0" smtClean="0"/>
              <a:t> </a:t>
            </a:r>
            <a:r>
              <a:rPr lang="ru-RU" dirty="0" err="1" smtClean="0"/>
              <a:t>девечьем</a:t>
            </a:r>
            <a:r>
              <a:rPr lang="ru-RU" dirty="0" smtClean="0"/>
              <a:t>  монастыре под Киевом .В 1155 год Вышегород стал уделом князя Андрея сына Юрия  Долгорукова. Князь Андрей поставил икону во Владимире и с этого времени с 1160 года она получила наименование  Владимирская.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Золотой фон иконы символизирует Божественный свет.</a:t>
            </a:r>
          </a:p>
          <a:p>
            <a:r>
              <a:rPr lang="ru-RU" dirty="0"/>
              <a:t>За несколько веков икону реставрировали и переписывали несколько раз, но лики сохранились от изначального образа.</a:t>
            </a:r>
          </a:p>
          <a:p>
            <a:r>
              <a:rPr lang="ru-RU" dirty="0"/>
              <a:t>Из-под омофора — покрова на голове Богородицы —видна ручка Спасителя.</a:t>
            </a:r>
          </a:p>
          <a:p>
            <a:r>
              <a:rPr lang="ru-RU" dirty="0"/>
              <a:t>Владимирская икона относится к иконографическому типу «</a:t>
            </a:r>
            <a:r>
              <a:rPr lang="ru-RU" dirty="0" err="1"/>
              <a:t>Елеуса</a:t>
            </a:r>
            <a:r>
              <a:rPr lang="ru-RU" dirty="0"/>
              <a:t>», то есть «Умиление». Характерная черта этого типа богородичных икон: Младенец Христос сидит на правой руке Богоматери и обнимает Ее за шею, прильнув щекой к Ее лицу.</a:t>
            </a:r>
          </a:p>
          <a:p>
            <a:r>
              <a:rPr lang="ru-RU" dirty="0"/>
              <a:t>Левая ножка Спасителя чуть согнута и видна ступня — «пяточка». По этой детали и узнают Владимирскую икону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Икона прославлена дарованием многих побед русским людям над врагами нашего Отечества.</a:t>
            </a:r>
          </a:p>
          <a:p>
            <a:pPr>
              <a:buNone/>
            </a:pPr>
            <a:r>
              <a:rPr lang="ru-RU" dirty="0" smtClean="0"/>
              <a:t>3 июня 1521 году в честь избавления Москвы от нашествия казанского хана </a:t>
            </a:r>
            <a:r>
              <a:rPr lang="ru-RU" dirty="0" err="1" smtClean="0"/>
              <a:t>Махмета-Гирия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6 июля празднование чудотворной иконы установлено в память избавление Руси от </a:t>
            </a:r>
            <a:r>
              <a:rPr lang="ru-RU" dirty="0" err="1" smtClean="0"/>
              <a:t>моноголо</a:t>
            </a:r>
            <a:r>
              <a:rPr lang="ru-RU" dirty="0" smtClean="0"/>
              <a:t>- татарского ига в 1480 году. </a:t>
            </a:r>
          </a:p>
          <a:p>
            <a:pPr>
              <a:buNone/>
            </a:pPr>
            <a:r>
              <a:rPr lang="ru-RU" dirty="0" smtClean="0"/>
              <a:t>8 сентября праздник установлен избавлением от нашествия безбожных агарян поганого  царя Темир </a:t>
            </a:r>
            <a:r>
              <a:rPr lang="ru-RU" dirty="0" err="1" smtClean="0"/>
              <a:t>Аскака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Чудеса Пресвятой Богородицы Владимирской иконы.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1.Князь Андрей из Вышегорода в Переславль на реке </a:t>
            </a:r>
            <a:r>
              <a:rPr lang="ru-RU" dirty="0" err="1" smtClean="0"/>
              <a:t>Вазузе</a:t>
            </a:r>
            <a:r>
              <a:rPr lang="ru-RU" dirty="0" smtClean="0"/>
              <a:t> проводник стал тонуть его спасла икона.</a:t>
            </a:r>
          </a:p>
          <a:p>
            <a:pPr>
              <a:buNone/>
            </a:pPr>
            <a:r>
              <a:rPr lang="ru-RU" dirty="0" smtClean="0"/>
              <a:t>2.Жена Священника  </a:t>
            </a:r>
            <a:r>
              <a:rPr lang="ru-RU" dirty="0" err="1" smtClean="0"/>
              <a:t>Микулы</a:t>
            </a:r>
            <a:r>
              <a:rPr lang="ru-RU" dirty="0" smtClean="0"/>
              <a:t>  ожидавшая ребенка </a:t>
            </a:r>
            <a:r>
              <a:rPr lang="ru-RU" dirty="0"/>
              <a:t> </a:t>
            </a:r>
            <a:r>
              <a:rPr lang="ru-RU" dirty="0" smtClean="0"/>
              <a:t>молитвами спаслась от взбесившего коня.</a:t>
            </a:r>
          </a:p>
          <a:p>
            <a:pPr>
              <a:buNone/>
            </a:pPr>
            <a:r>
              <a:rPr lang="ru-RU" dirty="0" smtClean="0"/>
              <a:t>3.Человек благодаря молитве перед иконой со слезами исцелился.</a:t>
            </a:r>
          </a:p>
          <a:p>
            <a:pPr>
              <a:buNone/>
            </a:pPr>
            <a:r>
              <a:rPr lang="ru-RU" dirty="0" smtClean="0"/>
              <a:t>4. Супруга князя Андрея были тяжелые роды тогда икону омыли водой и доли эту воду выпить княгине.</a:t>
            </a:r>
          </a:p>
          <a:p>
            <a:pPr>
              <a:buNone/>
            </a:pPr>
            <a:r>
              <a:rPr lang="ru-RU" dirty="0" smtClean="0"/>
              <a:t>5. Спасение младенца.</a:t>
            </a:r>
          </a:p>
          <a:p>
            <a:pPr>
              <a:buNone/>
            </a:pPr>
            <a:r>
              <a:rPr lang="ru-RU" dirty="0" smtClean="0"/>
              <a:t>6. Исцеление сердечной больной.</a:t>
            </a:r>
          </a:p>
          <a:p>
            <a:pPr>
              <a:buNone/>
            </a:pPr>
            <a:r>
              <a:rPr lang="ru-RU" dirty="0" smtClean="0"/>
              <a:t>7. Исцеление о слепоты игумене Марии  из </a:t>
            </a:r>
            <a:r>
              <a:rPr lang="ru-RU" dirty="0" err="1" smtClean="0"/>
              <a:t>Славятены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8. Случилось что  в Золотые ворота проездной башни Владимира. Упали и под ними оказалось 12 человек .Князь  Андрей </a:t>
            </a:r>
            <a:r>
              <a:rPr lang="ru-RU" dirty="0" err="1" smtClean="0"/>
              <a:t>возвал</a:t>
            </a:r>
            <a:r>
              <a:rPr lang="ru-RU" dirty="0" smtClean="0"/>
              <a:t> к Пречистой молитве перед </a:t>
            </a:r>
            <a:r>
              <a:rPr lang="ru-RU" dirty="0" err="1" smtClean="0"/>
              <a:t>Владимерской</a:t>
            </a:r>
            <a:r>
              <a:rPr lang="ru-RU" dirty="0" smtClean="0"/>
              <a:t> иконой и все 12 человек остались живы и даже не получили увечий .</a:t>
            </a:r>
          </a:p>
          <a:p>
            <a:pPr>
              <a:buNone/>
            </a:pPr>
            <a:r>
              <a:rPr lang="ru-RU" dirty="0" smtClean="0"/>
              <a:t>Сколько раз она спасала от врагов.  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Молитва Богородице перед Ее Владимирской иконой укрепит дух и веру, придаст решимость и поможет выбрать правильный путь, отгонит дурные помыслы, уймет гнев и дурные страсти, принесет исцеление от недугов физических, особенно сердца и глаз. Ей молятся также об укреплении семейных уз и благополучии семьи.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15 декабря 199 </a:t>
            </a:r>
            <a:r>
              <a:rPr lang="ru-RU" b="1" dirty="0" err="1" smtClean="0"/>
              <a:t>года.Владимирская</a:t>
            </a:r>
            <a:r>
              <a:rPr lang="ru-RU" b="1" dirty="0" smtClean="0"/>
              <a:t> </a:t>
            </a:r>
            <a:r>
              <a:rPr lang="ru-RU" b="1" dirty="0"/>
              <a:t>икона Божией Матери была окончательно передана Государственной Третьяковской галереей в находящийся при ней храм святителя Николая в Толмачах, с тех пор она постоянно находится в экспозиции храма-музея.</a:t>
            </a:r>
            <a:r>
              <a:rPr lang="ru-RU" dirty="0"/>
              <a:t> Для сохранения иконы в храме были созданы особые условия – изготовлен специальный киот, защищающий святыню от внешних воздействий, в помещении храма поддерживается ровный климат, способствующий защите находящихся в нем святынь. За состоянием иконы следят сотрудники музея.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474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Владимимирская икона Божей Матери. </vt:lpstr>
      <vt:lpstr>Презентация PowerPoint</vt:lpstr>
      <vt:lpstr>Жизненный путь. </vt:lpstr>
      <vt:lpstr>Презентация PowerPoint</vt:lpstr>
      <vt:lpstr>Презентация PowerPoint</vt:lpstr>
      <vt:lpstr>Презентация PowerPoint</vt:lpstr>
      <vt:lpstr>Чудеса Пресвятой Богородицы Владимирской иконы. </vt:lpstr>
      <vt:lpstr>Презентация PowerPoint</vt:lpstr>
      <vt:lpstr>Презентация PowerPoint</vt:lpstr>
      <vt:lpstr>Литература.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Владимимирская икона Божей Матери. </dc:title>
  <dc:creator>User</dc:creator>
  <cp:lastModifiedBy>Олеся</cp:lastModifiedBy>
  <cp:revision>21</cp:revision>
  <dcterms:created xsi:type="dcterms:W3CDTF">2020-04-12T08:22:15Z</dcterms:created>
  <dcterms:modified xsi:type="dcterms:W3CDTF">2020-05-22T05:45:51Z</dcterms:modified>
</cp:coreProperties>
</file>