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8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0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79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8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5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62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8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9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2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25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562B-1335-4FD9-B8DB-E5FBD465CB4B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7F75C-E92E-4FDB-999E-CF3911D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1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5"/>
            <a:ext cx="7702624" cy="247570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+mn-lt"/>
              </a:rPr>
              <a:t>Помощь животных во времена Великой Отечественной войны</a:t>
            </a:r>
            <a:r>
              <a:rPr lang="ru-RU" sz="5400" b="1" dirty="0" smtClean="0">
                <a:solidFill>
                  <a:srgbClr val="FF0000"/>
                </a:solidFill>
                <a:latin typeface="+mn-lt"/>
              </a:rPr>
              <a:t>.</a:t>
            </a:r>
            <a:endParaRPr lang="ru-RU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Подготовила: </a:t>
            </a:r>
            <a:r>
              <a:rPr lang="ru-RU" b="1" dirty="0" err="1" smtClean="0">
                <a:solidFill>
                  <a:schemeClr val="tx1"/>
                </a:solidFill>
              </a:rPr>
              <a:t>Ситоленко</a:t>
            </a:r>
            <a:r>
              <a:rPr lang="ru-RU" b="1" dirty="0" smtClean="0">
                <a:solidFill>
                  <a:schemeClr val="tx1"/>
                </a:solidFill>
              </a:rPr>
              <a:t> Ангелина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6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Собаки.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/>
              <a:t>В годы Великой Отечественной войны в армию было призвано около 68 тысяч собак, среди которых были не только овчарки, но и другие породы: например, крупные дворняжки. Из собак сформировали 168 отрядов, которые полноценно помогали людям в борьбе с противником. Например, собаки-связисты доставили 200 000 боевых донесений, протянули 7883 километра проводов. Хвостатые саперы разминировали более 30 крупных городов СССР и </a:t>
            </a:r>
            <a:r>
              <a:rPr lang="ru-RU" b="1" dirty="0" err="1" smtClean="0"/>
              <a:t>Европы,найдя</a:t>
            </a:r>
            <a:r>
              <a:rPr lang="ru-RU" b="1" dirty="0" smtClean="0"/>
              <a:t> более 4 000 000 единиц фугасов и мин. Собаки-санитары вывезли с поля боя примерно 500 000 тяжелораненых бойцов Красной армии.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4310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Голуби.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Во время из боевых походов советская подводная лодка торпедировала фашистских транспорт  и, уходя от преследования, попала на минное поле, получила сильные повреждение-вышла из строя  рация. Лодка не могла самостоятельно возвратиться на базу .Голубь по кличке  Голубчик доставил письмо о поломке за два дня, пролетев более тысячи  километров.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504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Лошади.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Считается, что история боевого применения лошадей закончилась с появлением на полях сражений в массовом количестве пулеметов. Конь ничем и никак не защищен от пулеметной очереди, а значит, кавалерия автоматически выбыла из дела. Появление на полях сражений танков и самоходной артиллерии довершили дело. Теперь лошадь на войне стали рассматривать как анахронизм. Но тем не менее… </a:t>
            </a:r>
          </a:p>
          <a:p>
            <a:pPr marL="0" indent="0">
              <a:buNone/>
            </a:pPr>
            <a:r>
              <a:rPr lang="ru-RU" b="1" dirty="0" smtClean="0"/>
              <a:t>   Очень правильно  судьбу лошадей времен войны          раскрыл Николай Бобров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50361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Верблюды.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/>
              <a:t>В Великой Отечественной войне в состав наших войск входила 28-я резервная армия, в которой тягловой силой для пушек были верблюды. Она была сформирована в Астрахани во время боёв под Сталинградом: нехватка машин и лошадей вынудила выловить в окрестностях диких верблюдов и приручить их. Большинство из 350 животных погибло на поле боя в разных сражениях, а выживших постепенно переводили в хозяйственные части и «демобилизовали» в зоопарки. Двое верблюдов по имени Яшка и Машка дошли с солдатами до Берлина.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2387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+mn-lt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ельфины.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 время Войны дельфины помогали людям. Их выпускали в море, а на хвост цепляли мину. Они не заметно подплывали к кораблю цепляя своим хвостом об корабль мину. Корабль </a:t>
            </a:r>
            <a:r>
              <a:rPr lang="ru-RU" b="1" dirty="0" err="1" smtClean="0"/>
              <a:t>подвзрывался</a:t>
            </a:r>
            <a:r>
              <a:rPr lang="ru-RU" b="1" dirty="0"/>
              <a:t>.</a:t>
            </a:r>
            <a:r>
              <a:rPr lang="ru-RU" b="1" dirty="0" smtClean="0"/>
              <a:t>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586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37304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 вам рассказала только несколько но животных еще много. 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внимания!!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71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371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Помощь животных во времена Великой Отечественной войны.</vt:lpstr>
      <vt:lpstr> Собаки.</vt:lpstr>
      <vt:lpstr>Голуби.</vt:lpstr>
      <vt:lpstr>Лошади.</vt:lpstr>
      <vt:lpstr>Верблюды.</vt:lpstr>
      <vt:lpstr>Дельфины.</vt:lpstr>
      <vt:lpstr>Я вам рассказала только несколько но животных еще много.  Спасибо за внимания!!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1295884</dc:creator>
  <cp:lastModifiedBy>1295884</cp:lastModifiedBy>
  <cp:revision>8</cp:revision>
  <dcterms:created xsi:type="dcterms:W3CDTF">2020-04-07T04:05:13Z</dcterms:created>
  <dcterms:modified xsi:type="dcterms:W3CDTF">2020-04-07T05:18:56Z</dcterms:modified>
</cp:coreProperties>
</file>