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3" r:id="rId4"/>
    <p:sldId id="265" r:id="rId5"/>
    <p:sldId id="264" r:id="rId6"/>
    <p:sldId id="268" r:id="rId7"/>
    <p:sldId id="266" r:id="rId8"/>
    <p:sldId id="267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44" autoAdjust="0"/>
    <p:restoredTop sz="94660"/>
  </p:normalViewPr>
  <p:slideViewPr>
    <p:cSldViewPr>
      <p:cViewPr>
        <p:scale>
          <a:sx n="66" d="100"/>
          <a:sy n="66" d="100"/>
        </p:scale>
        <p:origin x="-156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Tm="3000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3000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3000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 advTm="3000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3000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 advTm="3000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3000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 advTm="3000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3000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Tm="3000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Tm="3000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3000">
    <p:wheel spokes="1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search/?lr=11192&amp;clid=2279277-63&amp;win=367&amp;msid=1586237513.00709.85502.106554&amp;text=%D0%A3%D0%B7%D0%B4%D0%B5%D0%BD%D1%81%D0%BA%D0%B8%D0%B9%20%D1%80%D0%B0%D0%B9%D0%BE%D0%BD&amp;noreask=1&amp;ento=0oCglydXcxOTI1OTAYAkIa0LTQtdGC0Lgg0LPQtdGA0L7QuCDQstC-0LLKyl3k" TargetMode="External"/><Relationship Id="rId2" Type="http://schemas.openxmlformats.org/officeDocument/2006/relationships/hyperlink" Target="https://yandex.ru/search/?lr=11192&amp;clid=2279277-63&amp;win=367&amp;msid=1586237513.00709.85502.106554&amp;text=%D0%A1%D1%82%D0%B0%D0%BD%D1%8C%D0%BA%D0%BE%D0%B2%D0%BE&amp;noreask=1&amp;ento=0oCgpydXcxMzgzMjQ1GAJCGtC00LXRgtC4INCz0LXRgNC-0Lgg0LLQvtCyJKOUJA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Подготовил: </a:t>
            </a:r>
            <a:r>
              <a:rPr lang="ru-RU" dirty="0" err="1" smtClean="0"/>
              <a:t>Ситоленко</a:t>
            </a:r>
            <a:r>
              <a:rPr lang="ru-RU" dirty="0" smtClean="0"/>
              <a:t> Владислав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908720"/>
            <a:ext cx="8305800" cy="19812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Дети-герои Великой Отечественной войны.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09864"/>
      </p:ext>
    </p:extLst>
  </p:cSld>
  <p:clrMapOvr>
    <a:masterClrMapping/>
  </p:clrMapOvr>
  <p:transition spd="slow" advTm="3000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404664"/>
            <a:ext cx="8291264" cy="5691336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	</a:t>
            </a:r>
            <a:r>
              <a:rPr lang="ru-RU" b="1" dirty="0" smtClean="0"/>
              <a:t>Я сегодня расскажу вам не</a:t>
            </a:r>
            <a:r>
              <a:rPr lang="ru-RU" dirty="0" smtClean="0"/>
              <a:t>сколько детей –Героев которые пережили в маленьком возрасте Великую Отечественную войну.</a:t>
            </a:r>
            <a:endParaRPr lang="ru-RU" b="1" dirty="0"/>
          </a:p>
        </p:txBody>
      </p:sp>
      <p:pic>
        <p:nvPicPr>
          <p:cNvPr id="1030" name="Picture 6" descr="https://banner2.cleanpng.com/20180404/vuq/kisspng-soviet-union-hammer-and-sickle-communism-red-star-lottery-5ac5575d2f0490.342256161522882397192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167" l="3556" r="93667">
                        <a14:foregroundMark x1="37778" y1="33194" x2="49556" y2="3056"/>
                        <a14:foregroundMark x1="49556" y1="2222" x2="61778" y2="31389"/>
                        <a14:foregroundMark x1="61778" y1="33194" x2="90556" y2="38194"/>
                        <a14:foregroundMark x1="90556" y1="38194" x2="70222" y2="61944"/>
                        <a14:foregroundMark x1="70222" y1="61944" x2="74667" y2="97917"/>
                        <a14:foregroundMark x1="74667" y1="96667" x2="49222" y2="80139"/>
                        <a14:foregroundMark x1="49222" y1="80139" x2="25889" y2="97083"/>
                        <a14:foregroundMark x1="26222" y1="97083" x2="30000" y2="62361"/>
                        <a14:foregroundMark x1="30000" y1="61944" x2="10667" y2="38611"/>
                        <a14:foregroundMark x1="10667" y1="38611" x2="37111" y2="340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51060"/>
            <a:ext cx="5616623" cy="449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339594"/>
      </p:ext>
    </p:extLst>
  </p:cSld>
  <p:clrMapOvr>
    <a:masterClrMapping/>
  </p:clrMapOvr>
  <p:transition spd="slow" advTm="3000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27984" y="1340768"/>
            <a:ext cx="4410072" cy="5328592"/>
          </a:xfrm>
        </p:spPr>
        <p:txBody>
          <a:bodyPr>
            <a:noAutofit/>
          </a:bodyPr>
          <a:lstStyle/>
          <a:p>
            <a:r>
              <a:rPr lang="ru-RU" sz="2800" dirty="0"/>
              <a:t>Советский белорусский пионер-герой, юный красный партизан-разведчик, Герой Советского Союза.</a:t>
            </a:r>
          </a:p>
          <a:p>
            <a:r>
              <a:rPr lang="ru-RU" sz="2800" b="1" dirty="0"/>
              <a:t>Родился: </a:t>
            </a:r>
            <a:r>
              <a:rPr lang="ru-RU" sz="2800" dirty="0"/>
              <a:t>10 октября 1929 г., </a:t>
            </a:r>
            <a:r>
              <a:rPr lang="ru-RU" sz="2800" dirty="0" err="1">
                <a:hlinkClick r:id="rId2"/>
              </a:rPr>
              <a:t>Станьково</a:t>
            </a:r>
            <a:endParaRPr lang="ru-RU" sz="2800" dirty="0"/>
          </a:p>
          <a:p>
            <a:r>
              <a:rPr lang="ru-RU" sz="2800" b="1" dirty="0"/>
              <a:t>Умер: </a:t>
            </a:r>
            <a:r>
              <a:rPr lang="ru-RU" sz="2800" dirty="0"/>
              <a:t>11 мая 1944 г. (14 лет), </a:t>
            </a:r>
            <a:r>
              <a:rPr lang="ru-RU" sz="2800" dirty="0" err="1">
                <a:hlinkClick r:id="rId3"/>
              </a:rPr>
              <a:t>Узденский</a:t>
            </a:r>
            <a:r>
              <a:rPr lang="ru-RU" sz="2800" dirty="0">
                <a:hlinkClick r:id="rId3"/>
              </a:rPr>
              <a:t> район</a:t>
            </a:r>
            <a:endParaRPr lang="ru-RU" sz="2800" dirty="0"/>
          </a:p>
          <a:p>
            <a:endParaRPr lang="ru-RU" sz="28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99992" y="476672"/>
            <a:ext cx="4263008" cy="72008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Марат Иванович </a:t>
            </a:r>
            <a:r>
              <a:rPr lang="ru-RU" sz="2800" dirty="0" err="1">
                <a:solidFill>
                  <a:srgbClr val="C00000"/>
                </a:solidFill>
              </a:rPr>
              <a:t>Казеи</a:t>
            </a:r>
            <a:r>
              <a:rPr lang="ru-RU" sz="2800" dirty="0">
                <a:solidFill>
                  <a:srgbClr val="C00000"/>
                </a:solidFill>
              </a:rPr>
              <a:t>̆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44321"/>
            <a:ext cx="3754438" cy="5016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8147096"/>
      </p:ext>
    </p:extLst>
  </p:cSld>
  <p:clrMapOvr>
    <a:masterClrMapping/>
  </p:clrMapOvr>
  <p:transition spd="slow" advTm="3000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3754760" cy="57675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355976" y="1268760"/>
            <a:ext cx="4410072" cy="5589240"/>
          </a:xfrm>
        </p:spPr>
        <p:txBody>
          <a:bodyPr>
            <a:noAutofit/>
          </a:bodyPr>
          <a:lstStyle/>
          <a:p>
            <a:r>
              <a:rPr lang="ru-RU" sz="2800" dirty="0"/>
              <a:t>Пионер-герой, тимуровец, участник Великой Отечественной войны, партизан, Герой Советского Союза</a:t>
            </a:r>
            <a:r>
              <a:rPr lang="ru-RU" sz="2800" dirty="0" smtClean="0"/>
              <a:t>.</a:t>
            </a:r>
            <a:endParaRPr lang="ru-RU" sz="2800" dirty="0"/>
          </a:p>
          <a:p>
            <a:r>
              <a:rPr lang="ru-RU" sz="2800" dirty="0"/>
              <a:t>Родился: 17 июня 1926 г., Старорусский уезд</a:t>
            </a:r>
          </a:p>
          <a:p>
            <a:r>
              <a:rPr lang="ru-RU" sz="2800" dirty="0"/>
              <a:t>Умер: 24 января 1943 г. (16 лет), </a:t>
            </a:r>
            <a:r>
              <a:rPr lang="ru-RU" sz="2800" dirty="0" err="1"/>
              <a:t>Дедовичский</a:t>
            </a:r>
            <a:r>
              <a:rPr lang="ru-RU" sz="2800" dirty="0"/>
              <a:t> район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27984" y="241040"/>
            <a:ext cx="4335016" cy="1047328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Леонид Александрович Голиков</a:t>
            </a:r>
          </a:p>
        </p:txBody>
      </p:sp>
      <p:pic>
        <p:nvPicPr>
          <p:cNvPr id="3074" name="Picture 2" descr="https://fsd.multiurok.ru/html/2018/03/25/s_5ab75a61b978d/s869384_6_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3287160" cy="392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098245"/>
      </p:ext>
    </p:extLst>
  </p:cSld>
  <p:clrMapOvr>
    <a:masterClrMapping/>
  </p:clrMapOvr>
  <p:transition spd="slow" advTm="3000"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644008" y="1556792"/>
            <a:ext cx="4122040" cy="3777208"/>
          </a:xfrm>
        </p:spPr>
        <p:txBody>
          <a:bodyPr>
            <a:normAutofit/>
          </a:bodyPr>
          <a:lstStyle/>
          <a:p>
            <a:r>
              <a:rPr lang="ru-RU" sz="2800" dirty="0"/>
              <a:t>Герой Советского </a:t>
            </a:r>
            <a:r>
              <a:rPr lang="ru-RU" sz="2800" dirty="0" err="1"/>
              <a:t>СоРодился</a:t>
            </a:r>
            <a:r>
              <a:rPr lang="ru-RU" sz="2800" dirty="0"/>
              <a:t>: 5 февраля 1924 г.</a:t>
            </a:r>
          </a:p>
          <a:p>
            <a:r>
              <a:rPr lang="ru-RU" sz="2800" dirty="0"/>
              <a:t>Умер: 27 февраля 1943 г. (19 лет)юза, красноармеец,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55976" y="404664"/>
            <a:ext cx="4407024" cy="1119336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Александр Матвеевич Матросов</a:t>
            </a:r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98241"/>
            <a:ext cx="3898900" cy="4451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0928904"/>
      </p:ext>
    </p:extLst>
  </p:cSld>
  <p:clrMapOvr>
    <a:masterClrMapping/>
  </p:clrMapOvr>
  <p:transition spd="slow" advTm="3000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644008" y="1556792"/>
            <a:ext cx="4122040" cy="3777208"/>
          </a:xfrm>
        </p:spPr>
        <p:txBody>
          <a:bodyPr>
            <a:noAutofit/>
          </a:bodyPr>
          <a:lstStyle/>
          <a:p>
            <a:r>
              <a:rPr lang="ru-RU" sz="2800" dirty="0"/>
              <a:t>Красноармеец диверсионно-разведывательной группы штаба Западного </a:t>
            </a:r>
            <a:r>
              <a:rPr lang="ru-RU" sz="2800" dirty="0" smtClean="0"/>
              <a:t>фронта. Родилась</a:t>
            </a:r>
            <a:r>
              <a:rPr lang="ru-RU" sz="2800" dirty="0"/>
              <a:t>: 13 сентября 1923 г</a:t>
            </a:r>
            <a:endParaRPr lang="ru-RU" sz="2800" dirty="0" smtClean="0"/>
          </a:p>
          <a:p>
            <a:r>
              <a:rPr lang="ru-RU" sz="2800" dirty="0" smtClean="0"/>
              <a:t>Умерла</a:t>
            </a:r>
            <a:r>
              <a:rPr lang="ru-RU" sz="2800" dirty="0"/>
              <a:t>: 29 ноября 1941 г. (18 лет)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16016" y="476672"/>
            <a:ext cx="4046984" cy="1047328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Зоя Анатольевна Космодемьянская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86259"/>
            <a:ext cx="3754438" cy="5004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9098245"/>
      </p:ext>
    </p:extLst>
  </p:cSld>
  <p:clrMapOvr>
    <a:masterClrMapping/>
  </p:clrMapOvr>
  <p:transition spd="slow" advTm="3000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355976" y="1340768"/>
            <a:ext cx="4410072" cy="4032448"/>
          </a:xfrm>
        </p:spPr>
        <p:txBody>
          <a:bodyPr>
            <a:noAutofit/>
          </a:bodyPr>
          <a:lstStyle/>
          <a:p>
            <a:r>
              <a:rPr lang="ru-RU" sz="2800" dirty="0"/>
              <a:t>Пионер-герой, партизанка 6-ой Ленинградской партизанской бригады.</a:t>
            </a:r>
          </a:p>
          <a:p>
            <a:r>
              <a:rPr lang="ru-RU" sz="2800" dirty="0"/>
              <a:t>Родилась: 6 января 1928 г., </a:t>
            </a:r>
            <a:r>
              <a:rPr lang="ru-RU" sz="2800" dirty="0" err="1"/>
              <a:t>Залазы</a:t>
            </a:r>
            <a:r>
              <a:rPr lang="ru-RU" sz="2800" dirty="0"/>
              <a:t>, Ленинградская область, РСФСР, СССР</a:t>
            </a:r>
          </a:p>
          <a:p>
            <a:r>
              <a:rPr lang="ru-RU" sz="2800" dirty="0"/>
              <a:t>Умерла: 28 февраля 1944 г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0" y="476672"/>
            <a:ext cx="4191000" cy="72008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Юта </a:t>
            </a:r>
            <a:r>
              <a:rPr lang="ru-RU" sz="2800" dirty="0" err="1">
                <a:solidFill>
                  <a:srgbClr val="C00000"/>
                </a:solidFill>
              </a:rPr>
              <a:t>Бондаровская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81" y="1340768"/>
            <a:ext cx="3824957" cy="3824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9098245"/>
      </p:ext>
    </p:extLst>
  </p:cSld>
  <p:clrMapOvr>
    <a:masterClrMapping/>
  </p:clrMapOvr>
  <p:transition spd="slow" advTm="3000"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3968" y="1196752"/>
            <a:ext cx="4482080" cy="4572008"/>
          </a:xfrm>
        </p:spPr>
        <p:txBody>
          <a:bodyPr>
            <a:noAutofit/>
          </a:bodyPr>
          <a:lstStyle/>
          <a:p>
            <a:r>
              <a:rPr lang="ru-RU" sz="2800" dirty="0"/>
              <a:t>Блокаду пережили только её старшие сестра Нина и брат Михаил, благодаря которым дневник Тани уцелел и стал одним из скорбных символов Великой Отечественной войны</a:t>
            </a:r>
            <a:r>
              <a:rPr lang="ru-RU" sz="2800" dirty="0" smtClean="0"/>
              <a:t>.</a:t>
            </a:r>
          </a:p>
          <a:p>
            <a:r>
              <a:rPr lang="ru-RU" sz="2800" dirty="0"/>
              <a:t>Родилась: 23 января </a:t>
            </a:r>
            <a:r>
              <a:rPr lang="ru-RU" sz="2800" dirty="0" smtClean="0"/>
              <a:t>1930г.Умерла</a:t>
            </a:r>
            <a:r>
              <a:rPr lang="ru-RU" sz="2800" dirty="0"/>
              <a:t>: 1 июля 1944 г.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139952" y="116632"/>
            <a:ext cx="4695056" cy="1152128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Татьяна Николаевна Савичева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41983"/>
            <a:ext cx="3754438" cy="4693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9098245"/>
      </p:ext>
    </p:extLst>
  </p:cSld>
  <p:clrMapOvr>
    <a:masterClrMapping/>
  </p:clrMapOvr>
  <p:transition spd="slow" advTm="3000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2192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+mn-lt"/>
              </a:rPr>
              <a:t>Спасибо за внимание!!!</a:t>
            </a:r>
            <a:endParaRPr lang="ru-RU" sz="54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1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68760"/>
            <a:ext cx="5760640" cy="5472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6065552"/>
      </p:ext>
    </p:extLst>
  </p:cSld>
  <p:clrMapOvr>
    <a:masterClrMapping/>
  </p:clrMapOvr>
  <p:transition spd="slow" advTm="3000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57</TotalTime>
  <Words>194</Words>
  <Application>Microsoft Office PowerPoint</Application>
  <PresentationFormat>Экран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Дети-герои Великой Отечественной войны.</vt:lpstr>
      <vt:lpstr>Презентация PowerPoint</vt:lpstr>
      <vt:lpstr>Марат Иванович Казей</vt:lpstr>
      <vt:lpstr>Леонид Александрович Голиков</vt:lpstr>
      <vt:lpstr>Александр Матвеевич Матросов</vt:lpstr>
      <vt:lpstr>Зоя Анатольевна Космодемьянская</vt:lpstr>
      <vt:lpstr>Юта Бондаровская</vt:lpstr>
      <vt:lpstr>Татьяна Николаевна Савичева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Дети-герои Великой Отечественной войны.</dc:title>
  <dc:creator>1295884</dc:creator>
  <cp:lastModifiedBy>1295884</cp:lastModifiedBy>
  <cp:revision>6</cp:revision>
  <dcterms:created xsi:type="dcterms:W3CDTF">2020-04-07T05:19:55Z</dcterms:created>
  <dcterms:modified xsi:type="dcterms:W3CDTF">2020-04-07T06:28:13Z</dcterms:modified>
</cp:coreProperties>
</file>