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D895B0-1686-44AF-AD39-C6F338CFA4C1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90B7428-3E2B-439D-8FA1-789F3D0A28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1341" y="5517232"/>
            <a:ext cx="5637010" cy="882119"/>
          </a:xfrm>
        </p:spPr>
        <p:txBody>
          <a:bodyPr/>
          <a:lstStyle/>
          <a:p>
            <a:r>
              <a:rPr lang="ru-RU" dirty="0" smtClean="0"/>
              <a:t>Работу выполнила: Афанасьева Вера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7040" y="1628800"/>
            <a:ext cx="9361040" cy="27363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 smtClean="0"/>
              <a:t>Презентация на тему: 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 smtClean="0"/>
              <a:t>«Как делают колокола?»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4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11560" y="3933056"/>
            <a:ext cx="8242593" cy="30575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 smtClean="0"/>
              <a:t>  Но </a:t>
            </a:r>
            <a:r>
              <a:rPr lang="ru-RU" sz="1800" dirty="0"/>
              <a:t>и не только. Каждый колокол, сам по себе, еще и произведение искусства.</a:t>
            </a:r>
            <a:br>
              <a:rPr lang="ru-RU" sz="1800" dirty="0"/>
            </a:br>
            <a:r>
              <a:rPr lang="ru-RU" sz="1800" dirty="0"/>
              <a:t>  В небольшом городке Тутаеве на севере Ярославской области есть колокольный завод. Он известен, наверно, на весь мир. </a:t>
            </a:r>
            <a:r>
              <a:rPr lang="ru-RU" sz="1800" dirty="0" err="1"/>
              <a:t>Тутаевские</a:t>
            </a:r>
            <a:r>
              <a:rPr lang="ru-RU" sz="1800" dirty="0"/>
              <a:t> колокола звенят в храмах по всей России, в Украине и Казахстане.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67545" y="332656"/>
            <a:ext cx="3744416" cy="4392488"/>
          </a:xfrm>
        </p:spPr>
        <p:txBody>
          <a:bodyPr>
            <a:noAutofit/>
          </a:bodyPr>
          <a:lstStyle/>
          <a:p>
            <a:r>
              <a:rPr lang="ru-RU" sz="1800" dirty="0" smtClean="0"/>
              <a:t>  Есть </a:t>
            </a:r>
            <a:r>
              <a:rPr lang="ru-RU" sz="1800" dirty="0"/>
              <a:t>что-то завораживающее в колоколах.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 Ведь </a:t>
            </a:r>
            <a:r>
              <a:rPr lang="ru-RU" sz="1800" dirty="0"/>
              <a:t>они не просто инструменты для создания звука особого качества и исключительной чистоты. Колокола еще и средство для общения с Богом и людьми. Они как бы привлекают его внимание к событию, происходящему в церкви. Ведь колокольный звон бывает торжественным и траурным, он может сообщать благую весть или просто радовать слух музыкой, которую создает звонарь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81" y="908720"/>
            <a:ext cx="4642193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3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0" y="404664"/>
            <a:ext cx="4017085" cy="3384376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dirty="0" smtClean="0"/>
              <a:t>  На </a:t>
            </a:r>
            <a:r>
              <a:rPr lang="ru-RU" dirty="0"/>
              <a:t>заготовку слой за слоем накладывается глина, причем ее качество постепенно улучшается: она становится все тоньше и тоньше, пока, наконец, на веретене не оказывается вполне "оформленный" колокол. </a:t>
            </a:r>
            <a:endParaRPr lang="ru-RU" dirty="0" smtClean="0"/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smtClean="0"/>
              <a:t> Но </a:t>
            </a:r>
            <a:r>
              <a:rPr lang="ru-RU" dirty="0"/>
              <a:t>глиняный, а не медный. И это пока еще внутренняя поверхность колокола. Потом на стержень надевается другое лекало, по которому "нарезается" внешний профиль будущего колокола. Слой за слоем ложится глина, но уже другого качества.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620688"/>
            <a:ext cx="3924873" cy="2952328"/>
          </a:xfrm>
        </p:spPr>
        <p:txBody>
          <a:bodyPr/>
          <a:lstStyle/>
          <a:p>
            <a:r>
              <a:rPr lang="ru-RU" dirty="0" smtClean="0"/>
              <a:t>   Нет</a:t>
            </a:r>
            <a:r>
              <a:rPr lang="ru-RU" dirty="0"/>
              <a:t>, колокол, конечно, "начинается" не так. Сначала нужны расчеты, нужно на бумаге рассчитать, каким будет новый колокол, потом вырезать лекала, которые и определят его форму. И лишь потом начинается долгий процесс, в ходе которого на ось (стержень) слой за слоем насаживается глина. Причем даже глина здесь </a:t>
            </a:r>
            <a:r>
              <a:rPr lang="ru-RU" dirty="0" smtClean="0"/>
              <a:t>особенная - ее </a:t>
            </a:r>
            <a:r>
              <a:rPr lang="ru-RU" dirty="0"/>
              <a:t>вывозят из некоего карьера в Ярославской области. Но не спрашивайте, какого: это секрет </a:t>
            </a:r>
            <a:r>
              <a:rPr lang="ru-RU" dirty="0" err="1"/>
              <a:t>тутаевских</a:t>
            </a:r>
            <a:r>
              <a:rPr lang="ru-RU" dirty="0"/>
              <a:t> мастеров.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4221088"/>
            <a:ext cx="262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На этой фотографии видны колокола в разной степени готовности.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49840"/>
            <a:ext cx="4932040" cy="328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3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492896"/>
            <a:ext cx="3920223" cy="3024336"/>
          </a:xfrm>
        </p:spPr>
        <p:txBody>
          <a:bodyPr/>
          <a:lstStyle/>
          <a:p>
            <a:pPr marL="182880" indent="0" algn="l">
              <a:buNone/>
            </a:pPr>
            <a:r>
              <a:rPr lang="ru-RU" sz="2000" b="0" dirty="0" smtClean="0">
                <a:effectLst/>
              </a:rPr>
              <a:t>   А </a:t>
            </a:r>
            <a:r>
              <a:rPr lang="ru-RU" sz="2000" b="0" dirty="0">
                <a:effectLst/>
              </a:rPr>
              <a:t>здесь видно лекало, приподнятое над глиняной колокольной заготовкой. Лекало двигается вокруг формы, делая более ста кругов в день.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114061" cy="616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38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484784"/>
            <a:ext cx="3949824" cy="4752528"/>
          </a:xfrm>
        </p:spPr>
        <p:txBody>
          <a:bodyPr/>
          <a:lstStyle/>
          <a:p>
            <a:pPr marL="182880" indent="0" algn="l">
              <a:buNone/>
            </a:pPr>
            <a:r>
              <a:rPr lang="ru-RU" sz="1800" b="0" dirty="0" smtClean="0">
                <a:effectLst/>
              </a:rPr>
              <a:t>  И </a:t>
            </a:r>
            <a:r>
              <a:rPr lang="ru-RU" sz="1800" b="0" dirty="0">
                <a:effectLst/>
              </a:rPr>
              <a:t>когда форма готова, на нее накладываются украшения. Это тоже очень кропотливый труд: украшения сначала делаются из пластилина, потом отливаются в специальные формы, из которых происходит новая отливка -- на этот раз в воске. </a:t>
            </a:r>
            <a:r>
              <a:rPr lang="ru-RU" sz="1800" b="0" dirty="0" smtClean="0">
                <a:effectLst/>
              </a:rPr>
              <a:t>         </a:t>
            </a:r>
            <a:r>
              <a:rPr lang="ru-RU" sz="1800" b="0" dirty="0">
                <a:effectLst/>
              </a:rPr>
              <a:t> </a:t>
            </a:r>
            <a:r>
              <a:rPr lang="ru-RU" sz="1800" b="0" dirty="0" smtClean="0">
                <a:effectLst/>
              </a:rPr>
              <a:t>   И </a:t>
            </a:r>
            <a:r>
              <a:rPr lang="ru-RU" sz="1800" b="0" dirty="0">
                <a:effectLst/>
              </a:rPr>
              <a:t>на глиняный колокол накладываются восковые буквы и изображения. Получается примерно вот что: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104456" cy="615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53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98565" y="5085184"/>
            <a:ext cx="7910358" cy="4440568"/>
          </a:xfrm>
        </p:spPr>
        <p:txBody>
          <a:bodyPr>
            <a:normAutofit/>
          </a:bodyPr>
          <a:lstStyle/>
          <a:p>
            <a:r>
              <a:rPr lang="ru-RU" sz="2000" dirty="0"/>
              <a:t>Когда внешняя форма колокола готова, верхний кожух аккуратно снимается, и под ним оказывается точная копия будущего колокола. Но глиняная. Ее вынимают и уничтожают.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876256" cy="45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31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595494"/>
          </a:xfrm>
        </p:spPr>
        <p:txBody>
          <a:bodyPr>
            <a:noAutofit/>
          </a:bodyPr>
          <a:lstStyle/>
          <a:p>
            <a:r>
              <a:rPr lang="ru-RU" sz="1800" dirty="0"/>
              <a:t>И вот, после более чем двухмесячного труда наступает момент отливки. Сама отливка длится немногим более десяти минут. Ну, для больших колоколов, наверно, около двадцати. Потом металл остывает, и вот он, почти уже готовый колокол!</a:t>
            </a:r>
            <a:endParaRPr lang="ru-RU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29889"/>
            <a:ext cx="3615503" cy="542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64219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25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508518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effectLst/>
              </a:rPr>
              <a:t>К нему нужно прикрепить язык. Один из вот таких. А может, и один из этих.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705745" cy="447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95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782" y="530120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b="0" dirty="0">
                <a:effectLst/>
              </a:rPr>
              <a:t>И все, колокол </a:t>
            </a:r>
            <a:r>
              <a:rPr lang="ru-RU" b="0" dirty="0" smtClean="0">
                <a:effectLst/>
              </a:rPr>
              <a:t>готов!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948264" cy="46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96879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</TotalTime>
  <Words>278</Words>
  <Application>Microsoft Office PowerPoint</Application>
  <PresentationFormat>Экран (4:3)</PresentationFormat>
  <Paragraphs>14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Презентация на тему:   «Как делают колокола?»</vt:lpstr>
      <vt:lpstr>Презентация PowerPoint</vt:lpstr>
      <vt:lpstr>Презентация PowerPoint</vt:lpstr>
      <vt:lpstr>   А здесь видно лекало, приподнятое над глиняной колокольной заготовкой. Лекало двигается вокруг формы, делая более ста кругов в день.</vt:lpstr>
      <vt:lpstr>  И когда форма готова, на нее накладываются украшения. Это тоже очень кропотливый труд: украшения сначала делаются из пластилина, потом отливаются в специальные формы, из которых происходит новая отливка -- на этот раз в воске.              И на глиняный колокол накладываются восковые буквы и изображения. Получается примерно вот что:</vt:lpstr>
      <vt:lpstr>Презентация PowerPoint</vt:lpstr>
      <vt:lpstr>Презентация PowerPoint</vt:lpstr>
      <vt:lpstr>К нему нужно прикрепить язык. Один из вот таких. А может, и один из этих.</vt:lpstr>
      <vt:lpstr>И все, колокол готов!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  «Как делают колокола?»</dc:title>
  <dc:creator>Пользователь Windows</dc:creator>
  <cp:lastModifiedBy>Пользователь Windows</cp:lastModifiedBy>
  <cp:revision>4</cp:revision>
  <dcterms:created xsi:type="dcterms:W3CDTF">2020-09-01T15:34:14Z</dcterms:created>
  <dcterms:modified xsi:type="dcterms:W3CDTF">2020-09-01T16:13:04Z</dcterms:modified>
</cp:coreProperties>
</file>