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459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6187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27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6182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246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86653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9396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32155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115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806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46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79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869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699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83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394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549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3C515F3-9A8C-4C1A-8670-C2FD8F7C4A5D}" type="datetimeFigureOut">
              <a:rPr lang="ru-RU" smtClean="0"/>
              <a:t>24.08.2020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12D2672-FE3B-4A82-9258-0AB8C4D1B3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842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Роль музыки в жизни человека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 </a:t>
            </a:r>
            <a:r>
              <a:rPr lang="ru-RU" dirty="0" err="1" smtClean="0"/>
              <a:t>шмакова</a:t>
            </a:r>
            <a:r>
              <a:rPr lang="ru-RU" dirty="0" smtClean="0"/>
              <a:t> Анастасия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13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988" y="2405418"/>
            <a:ext cx="6890094" cy="387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856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0615" y="973669"/>
            <a:ext cx="8761413" cy="706964"/>
          </a:xfrm>
        </p:spPr>
        <p:txBody>
          <a:bodyPr/>
          <a:lstStyle/>
          <a:p>
            <a:r>
              <a:rPr lang="ru-RU" dirty="0"/>
              <a:t>Музыка в нашей жизни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59420" y="2350825"/>
            <a:ext cx="5477858" cy="4309281"/>
          </a:xfrm>
        </p:spPr>
        <p:txBody>
          <a:bodyPr/>
          <a:lstStyle/>
          <a:p>
            <a:r>
              <a:rPr lang="ru-RU" dirty="0"/>
              <a:t>Невозможно представить себе нашу жизнь без музыки. Мы сталкиваемся с ней буквально на каждом шагу: на концертах, с экранов телевизора, по радио, она звучит на дисках плееров, сопровождает </a:t>
            </a:r>
            <a:r>
              <a:rPr lang="ru-RU" dirty="0" smtClean="0"/>
              <a:t>праздники. </a:t>
            </a:r>
            <a:r>
              <a:rPr lang="ru-RU" dirty="0"/>
              <a:t>Зародившись вместе с человечеством, музыка является таким же продуктом человеческой мысли, как и всё, созданное человеком, здесь властвуют те же законы. Как и в любой области духовной жизни, диалектика искусства, значит и музыки, есть продолжение и развитие диалектики природы.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17" y="2473654"/>
            <a:ext cx="5018760" cy="282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Музыка в нашей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2357841"/>
            <a:ext cx="11750722" cy="3416300"/>
          </a:xfrm>
        </p:spPr>
        <p:txBody>
          <a:bodyPr>
            <a:normAutofit/>
          </a:bodyPr>
          <a:lstStyle/>
          <a:p>
            <a:r>
              <a:rPr lang="ru-RU" dirty="0"/>
              <a:t>Музыка выступает в качестве эффективного способа погружения в определённое состояние. Она выступает источником эмоций. Таковая способна придать обстановке некоторый шарм и исключить намёк на скуку.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8" y="3412037"/>
            <a:ext cx="6758767" cy="257933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05823" y="3521219"/>
            <a:ext cx="44448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Музыку люди слушают и в моменты радости, и во время грусти. Она сопровождает занятия спортом, езду в машине, работу по дому или праздничные застолья. Каждый раз таковая несёт отдельную функцию.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160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музыки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13760" y="2661312"/>
            <a:ext cx="10459291" cy="4722126"/>
          </a:xfrm>
        </p:spPr>
        <p:txBody>
          <a:bodyPr>
            <a:normAutofit/>
          </a:bodyPr>
          <a:lstStyle/>
          <a:p>
            <a:r>
              <a:rPr lang="ru-RU" dirty="0"/>
              <a:t>Ещё в древней Греции музыке отводилось центральное место в воспитании. В средневековом трактате об образовании, говорилось, что человек не умеющий играть на музыкальном инструменте и не разбирающийся в </a:t>
            </a:r>
            <a:r>
              <a:rPr lang="ru-RU" dirty="0" smtClean="0"/>
              <a:t>музыке</a:t>
            </a:r>
            <a:r>
              <a:rPr lang="ru-RU" dirty="0"/>
              <a:t>, ущербен и в умственном отношении.</a:t>
            </a:r>
            <a:br>
              <a:rPr lang="ru-RU" dirty="0"/>
            </a:br>
            <a:r>
              <a:rPr lang="ru-RU" dirty="0"/>
              <a:t>Раннее начало обучения музыке является эффективным средством развития психической и интеллектуальной сферы, оно способствует активации высших функций мозга и, в частности, абстрактного мышления, с его помощью можно корректировать задержки психомоторного развития, лечить аутизм, эпилепсию и болезнь Паркинсона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27691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Влияние музыки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842" y="2374710"/>
            <a:ext cx="8488907" cy="4176215"/>
          </a:xfrm>
        </p:spPr>
        <p:txBody>
          <a:bodyPr>
            <a:normAutofit/>
          </a:bodyPr>
          <a:lstStyle/>
          <a:p>
            <a:r>
              <a:rPr lang="ru-RU" dirty="0"/>
              <a:t>Раннее музыкальное образование открывает доступ к врожденным нейронным механизмам, ответственным за восприятие, понимание и воспроизведение музыки, а также расширяет их использование для образования других высших функций мозга.</a:t>
            </a:r>
          </a:p>
          <a:p>
            <a:endParaRPr lang="ru-RU" dirty="0"/>
          </a:p>
          <a:p>
            <a:r>
              <a:rPr lang="ru-RU" dirty="0"/>
              <a:t>Исследования показали особую роль в созревании мозга </a:t>
            </a:r>
            <a:r>
              <a:rPr lang="ru-RU" dirty="0" err="1"/>
              <a:t>задействованности</a:t>
            </a:r>
            <a:r>
              <a:rPr lang="ru-RU" dirty="0"/>
              <a:t> именно пальцев рук. Это обусловлено наибольшим представительством в коре больших полушарий кисти руки. Для получения простых непосредственных эмоций рука как орган осязания имеет преимущества даже по сравнению со зрением и слухом. В раннем детстве «рука учит глаз».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3749" y="2374710"/>
            <a:ext cx="3193577" cy="3193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987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музыка влияет на настроение человека?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5" y="2603500"/>
            <a:ext cx="5136664" cy="3416300"/>
          </a:xfrm>
        </p:spPr>
        <p:txBody>
          <a:bodyPr/>
          <a:lstStyle/>
          <a:p>
            <a:r>
              <a:rPr lang="ru-RU" dirty="0"/>
              <a:t>Наверное, каждый замечал, что музыка помогает справляться с трудными жизненными ситуациями. Кроме того, она способна создать и поддержать нужное настроение, помогает расслабиться (неудивительно, что после работы некоторые люди, первым делом переступая порог собственного дома, включают любимые композиции), а может, наоборот, зарядить энергией.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842" y="2659702"/>
            <a:ext cx="4955844" cy="3303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0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музыка влияет на настроение человека?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По утрам лучше слушать бодрую и ритмичную музыку, она поможет проснуться и зарядить энергией на весь день. Также веселая и энергичная музыка, влияя на психику человека, заменяет грусть на радость, а печаль на оптимизм и жизнелюбие.</a:t>
            </a:r>
          </a:p>
          <a:p>
            <a:endParaRPr lang="ru-RU" dirty="0"/>
          </a:p>
          <a:p>
            <a:r>
              <a:rPr lang="ru-RU" dirty="0"/>
              <a:t>Спокойная и плавная музыка поможет расслабиться и успокоиться, отвлечься от повседневных забот, уменьшить количество мыслей в голове и сосредоточиться на </a:t>
            </a:r>
            <a:r>
              <a:rPr lang="ru-RU" dirty="0" err="1"/>
              <a:t>саморегуляции</a:t>
            </a:r>
            <a:r>
              <a:rPr lang="ru-RU" dirty="0"/>
              <a:t>. Медленная и релаксирующая музыка влияет на человека как снотворное.</a:t>
            </a:r>
          </a:p>
        </p:txBody>
      </p:sp>
    </p:spTree>
    <p:extLst>
      <p:ext uri="{BB962C8B-B14F-4D97-AF65-F5344CB8AC3E}">
        <p14:creationId xmlns:p14="http://schemas.microsoft.com/office/powerpoint/2010/main" val="6323219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Вывод: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4953" y="2603500"/>
            <a:ext cx="4386037" cy="4254500"/>
          </a:xfrm>
        </p:spPr>
        <p:txBody>
          <a:bodyPr>
            <a:normAutofit/>
          </a:bodyPr>
          <a:lstStyle/>
          <a:p>
            <a:r>
              <a:rPr lang="ru-RU" dirty="0" smtClean="0"/>
              <a:t>Какие </a:t>
            </a:r>
            <a:r>
              <a:rPr lang="ru-RU" dirty="0"/>
              <a:t>бы изменения ни претерпевала музыка и музыкальная жизнь в целом, она по-прежнему остаётся важнейшей частью духовной культуры человека, который, несмотря на все успехи научно-технического прогресса, так и не научился без неё обходиться.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911" y="2603500"/>
            <a:ext cx="4655877" cy="297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539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1196" y="625471"/>
            <a:ext cx="10542673" cy="5929909"/>
          </a:xfrm>
        </p:spPr>
      </p:pic>
    </p:spTree>
    <p:extLst>
      <p:ext uri="{BB962C8B-B14F-4D97-AF65-F5344CB8AC3E}">
        <p14:creationId xmlns:p14="http://schemas.microsoft.com/office/powerpoint/2010/main" val="2941576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TM02900722[[fn=Ион (конференц-зал)]]</Template>
  <TotalTime>306</TotalTime>
  <Words>477</Words>
  <Application>Microsoft Office PowerPoint</Application>
  <PresentationFormat>Широкоэкранный</PresentationFormat>
  <Paragraphs>22</Paragraphs>
  <Slides>10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Century Gothic</vt:lpstr>
      <vt:lpstr>Wingdings 3</vt:lpstr>
      <vt:lpstr>Ион (конференц-зал)</vt:lpstr>
      <vt:lpstr>Роль музыки в жизни человека</vt:lpstr>
      <vt:lpstr>Музыка в нашей жизни</vt:lpstr>
      <vt:lpstr>Музыка в нашей жизни</vt:lpstr>
      <vt:lpstr>Влияние музыки</vt:lpstr>
      <vt:lpstr>Влияние музыки</vt:lpstr>
      <vt:lpstr>Как музыка влияет на настроение человека?</vt:lpstr>
      <vt:lpstr>Как музыка влияет на настроение человека?</vt:lpstr>
      <vt:lpstr>Вывод: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музыки в жизни человека</dc:title>
  <dc:creator>Пользователь Windows</dc:creator>
  <cp:lastModifiedBy>Пользователь Windows</cp:lastModifiedBy>
  <cp:revision>8</cp:revision>
  <dcterms:created xsi:type="dcterms:W3CDTF">2020-08-24T12:28:41Z</dcterms:created>
  <dcterms:modified xsi:type="dcterms:W3CDTF">2020-08-24T18:09:28Z</dcterms:modified>
</cp:coreProperties>
</file>