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BDF0-68C7-4261-A668-69D10463BC77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C2BA-D628-4A75-BD57-0B6D3FA83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721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BDF0-68C7-4261-A668-69D10463BC77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C2BA-D628-4A75-BD57-0B6D3FA83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900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BDF0-68C7-4261-A668-69D10463BC77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C2BA-D628-4A75-BD57-0B6D3FA83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79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BDF0-68C7-4261-A668-69D10463BC77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C2BA-D628-4A75-BD57-0B6D3FA83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27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BDF0-68C7-4261-A668-69D10463BC77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C2BA-D628-4A75-BD57-0B6D3FA83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417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BDF0-68C7-4261-A668-69D10463BC77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C2BA-D628-4A75-BD57-0B6D3FA83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327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BDF0-68C7-4261-A668-69D10463BC77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C2BA-D628-4A75-BD57-0B6D3FA83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23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BDF0-68C7-4261-A668-69D10463BC77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C2BA-D628-4A75-BD57-0B6D3FA83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996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BDF0-68C7-4261-A668-69D10463BC77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C2BA-D628-4A75-BD57-0B6D3FA83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383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BDF0-68C7-4261-A668-69D10463BC77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C2BA-D628-4A75-BD57-0B6D3FA83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89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BDF0-68C7-4261-A668-69D10463BC77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C2BA-D628-4A75-BD57-0B6D3FA83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257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4BDF0-68C7-4261-A668-69D10463BC77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9C2BA-D628-4A75-BD57-0B6D3FA83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3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932" y="1715963"/>
            <a:ext cx="4562917" cy="45629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2932" y="791569"/>
            <a:ext cx="9144000" cy="71217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Моя малая Родина - Урай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32812" y="4895505"/>
            <a:ext cx="5167952" cy="165576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Выполнил: Шмаков </a:t>
            </a:r>
            <a:r>
              <a:rPr lang="ru-RU" sz="2800" b="1" i="1" dirty="0" smtClean="0">
                <a:solidFill>
                  <a:srgbClr val="FF0000"/>
                </a:solidFill>
              </a:rPr>
              <a:t>Ярослав</a:t>
            </a:r>
            <a:endParaRPr lang="ru-RU" sz="2800" b="1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8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0080" y="271145"/>
            <a:ext cx="11384280" cy="137477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Я живу в городе Урай. Это моя малая Родина. В </a:t>
            </a:r>
            <a:r>
              <a:rPr lang="ru-RU" b="1" dirty="0" err="1">
                <a:solidFill>
                  <a:srgbClr val="FF0000"/>
                </a:solidFill>
              </a:rPr>
              <a:t>У</a:t>
            </a:r>
            <a:r>
              <a:rPr lang="ru-RU" b="1" dirty="0" err="1" smtClean="0">
                <a:solidFill>
                  <a:srgbClr val="FF0000"/>
                </a:solidFill>
              </a:rPr>
              <a:t>рае</a:t>
            </a:r>
            <a:r>
              <a:rPr lang="ru-RU" b="1" dirty="0" smtClean="0">
                <a:solidFill>
                  <a:srgbClr val="FF0000"/>
                </a:solidFill>
              </a:rPr>
              <a:t> много красивых мест и достопримечательностей.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Я расскажу о тех, которые больше всего мне </a:t>
            </a:r>
            <a:r>
              <a:rPr lang="ru-RU" b="1" dirty="0">
                <a:solidFill>
                  <a:srgbClr val="FF0000"/>
                </a:solidFill>
              </a:rPr>
              <a:t>н</a:t>
            </a:r>
            <a:r>
              <a:rPr lang="ru-RU" b="1" dirty="0" smtClean="0">
                <a:solidFill>
                  <a:srgbClr val="FF0000"/>
                </a:solidFill>
              </a:rPr>
              <a:t>равятся.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2607551"/>
            <a:ext cx="3161232" cy="39477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516" y="1677833"/>
            <a:ext cx="3990726" cy="30493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790" y="1677833"/>
            <a:ext cx="3816610" cy="29035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9940" y="3781580"/>
            <a:ext cx="4438900" cy="283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3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580"/>
            <a:ext cx="10515600" cy="8214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Мемориал памяти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624" y="615724"/>
            <a:ext cx="3130153" cy="4247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45658" y="5238914"/>
            <a:ext cx="119463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0" dirty="0" smtClean="0">
                <a:solidFill>
                  <a:srgbClr val="FF0000"/>
                </a:solidFill>
                <a:effectLst/>
                <a:latin typeface="istok_webregular"/>
              </a:rPr>
              <a:t>Мемориал Памяти открыт 9 мая 2005 года. Сюда мы приходим в день Победы и в день начала войны, чтобы положить цветы и вспомнить о прадедах, которые защищали нашу Родину.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6302" t="347" r="18960" b="-1"/>
          <a:stretch/>
        </p:blipFill>
        <p:spPr>
          <a:xfrm rot="593072">
            <a:off x="704654" y="679767"/>
            <a:ext cx="3331831" cy="41077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709" y="615724"/>
            <a:ext cx="3770558" cy="471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3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036" y="307720"/>
            <a:ext cx="11088286" cy="1325563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Архитектурная композиция «После вахты»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7288" t="5305" r="21685"/>
          <a:stretch/>
        </p:blipFill>
        <p:spPr>
          <a:xfrm>
            <a:off x="8903293" y="2044631"/>
            <a:ext cx="2942029" cy="2660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14" y="2240579"/>
            <a:ext cx="3123221" cy="2594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73459" y="1408231"/>
            <a:ext cx="5169856" cy="3895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0" y="5350466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Этот памятник находится 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недалеко от нашей школы и моего дома. Я часто прохожу мимо и всегда смотрю на него. Это памятник всем нефтяникам, которых очень много в нашем городе. Данная композиция есть во всех городах, где добывают нефть на Севере.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31753" y="3935067"/>
            <a:ext cx="19727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Урай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995086" y="1436240"/>
            <a:ext cx="27584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</a:rPr>
              <a:t>Лангепас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8876" y="1633283"/>
            <a:ext cx="27584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Когалым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6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510" y="26306"/>
            <a:ext cx="11353800" cy="71691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Аллея новобрачных. Памятник Петру и </a:t>
            </a:r>
            <a:r>
              <a:rPr lang="ru-RU" b="1" i="1" dirty="0" err="1" smtClean="0">
                <a:solidFill>
                  <a:srgbClr val="FF0000"/>
                </a:solidFill>
              </a:rPr>
              <a:t>Февронии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734" y="788225"/>
            <a:ext cx="3869295" cy="2889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0" y="5191048"/>
            <a:ext cx="120422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Этот памятник находится возле КЦ Нефтяник.  Там очень красиво. Сюда приходят женихи и невесты во время свадьбы, завязывают ленточки на дерево, чтобы дружно жить. Еще есть красивый мостик, по которому я очень люблю бегать, когда здесь гуляю. Мы с нашим отрядом в лагере приносили к памятнику ромашки.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20638" t="12977" r="53612" b="23162"/>
          <a:stretch/>
        </p:blipFill>
        <p:spPr>
          <a:xfrm>
            <a:off x="8969250" y="899160"/>
            <a:ext cx="3076170" cy="4379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23150" b="13981"/>
          <a:stretch/>
        </p:blipFill>
        <p:spPr>
          <a:xfrm>
            <a:off x="3598662" y="2429747"/>
            <a:ext cx="3284289" cy="2800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10" y="743221"/>
            <a:ext cx="4334632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4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4440" y="0"/>
            <a:ext cx="10515600" cy="1325563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«Паровозик» - «Экспресс»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91" y="2348776"/>
            <a:ext cx="4358640" cy="2905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8301" t="4584" r="8203"/>
          <a:stretch/>
        </p:blipFill>
        <p:spPr>
          <a:xfrm>
            <a:off x="7848600" y="2378277"/>
            <a:ext cx="4343400" cy="2791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302" y="1023213"/>
            <a:ext cx="5861578" cy="3655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0" y="5337754"/>
            <a:ext cx="120422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Паровозик в </a:t>
            </a:r>
            <a:r>
              <a:rPr lang="ru-RU" sz="2000" b="1" dirty="0" err="1" smtClean="0">
                <a:solidFill>
                  <a:srgbClr val="FF0000"/>
                </a:solidFill>
              </a:rPr>
              <a:t>Урае</a:t>
            </a:r>
            <a:r>
              <a:rPr lang="ru-RU" sz="2000" b="1" dirty="0" smtClean="0">
                <a:solidFill>
                  <a:srgbClr val="FF0000"/>
                </a:solidFill>
              </a:rPr>
              <a:t> один. Очень жаль, что в нашем городе не ходят поезда, зато есть такой замечательный памятник-паровозик. Он напоминает всем о важности железной дороги для нашего города. Я люблю здесь гулять, потому что  рядом есть фонтан и красивый сквер со светящимися деревьями. 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5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12458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i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6000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946" y="2238119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5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253</Words>
  <Application>Microsoft Office PowerPoint</Application>
  <PresentationFormat>Широкоэкранный</PresentationFormat>
  <Paragraphs>16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istok_webregular</vt:lpstr>
      <vt:lpstr>Тема Office</vt:lpstr>
      <vt:lpstr>Моя малая Родина - Урай</vt:lpstr>
      <vt:lpstr>Презентация PowerPoint</vt:lpstr>
      <vt:lpstr>Мемориал памяти</vt:lpstr>
      <vt:lpstr>Архитектурная композиция «После вахты»</vt:lpstr>
      <vt:lpstr>Аллея новобрачных. Памятник Петру и Февронии</vt:lpstr>
      <vt:lpstr>«Паровозик» - «Экспресс»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16</cp:revision>
  <dcterms:created xsi:type="dcterms:W3CDTF">2019-09-26T16:43:30Z</dcterms:created>
  <dcterms:modified xsi:type="dcterms:W3CDTF">2020-08-24T18:10:33Z</dcterms:modified>
</cp:coreProperties>
</file>